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8436B-8F98-CDBA-D830-194F81C82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639AEB-D083-B6A9-FC80-12D13EC3A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98E40F-3819-CF29-DE8C-449F0923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2CDD6-F920-B105-C7E0-20872DB5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77C4E-A18A-0891-CFB3-B545E12A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5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768B5-4EE0-B604-65D2-4D63BEEF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9C783E-9D67-62F6-0D3D-9DA3A355E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B6420-7962-D8ED-CF58-C1B2A995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72B79-CCBD-A04F-B1EC-42FA92A8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EAF14-5FE5-D91F-CB48-9DCE32AF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73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56E399-EF62-C3A8-3387-FD0AFB312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61A927-4245-2D39-F95C-2309A998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BD6C4-54BD-9438-4B87-140FA72B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D7527-CFDD-B8F2-7798-EA7978DC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F6C7F-9231-1A65-53BD-0ED9315B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A262A-4E8F-4C6C-8626-DB958F23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E0B4D8-482B-FF17-D0C3-462B1B29E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736BF-406A-FEB3-569F-8D70C609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22D33-87EB-E5DB-4173-A1CCA1A4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AEE16D-29B9-BAD4-DACC-6C9032DC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58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AD81D-0813-893B-D68A-4159B74E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06C68E-8F39-9874-DE39-71082842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F386CF-B87E-C6F8-8358-1B2BD269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EEC05-F764-35B8-ECD1-9FCBF3C7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7B538-EE32-5340-38E7-E3456D8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8D5B8-B9A4-AA79-A5F7-B4CAC819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5B1D7-2CE3-5CB0-D3E9-7BD144DB7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7B3321-F666-F357-5D62-D2022D1F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764D24-B432-68B3-91B8-C5668087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B5281E-353B-0066-3AFF-09ACBBA6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2AAB5-D4D6-E637-C414-D8452EC2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69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5D97A-3F13-CF0C-4C3A-C8E6ED35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B98726-47C7-39AE-1058-30DF7746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4C4F17-AB08-C6D3-94D2-FA999C102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9612E1-8C0B-F41C-238C-603A2E588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209863-0764-27AA-EC99-3C46A3D80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5E01BF-4AB5-8C60-0A77-07D293A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033734-4C99-B476-1B28-1980C12B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E430FB-CB3B-1DE5-E80F-C47FB85A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1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3C412-25ED-8523-79A2-811682E1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03FB7-A294-0CCE-8DC1-03FA49FA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24DA2F-47AE-AFC4-D215-98FA3425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92F3BE-8C35-6201-4DB3-CAA61C54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01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AE091E-DA57-B1A9-91D0-01F8678D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FBA30D-8560-66AF-C117-5CEF4111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FF0D55-987F-C998-24CB-1C841DC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18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4C933-2627-5ECD-42D4-37CD8EE2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28155-F245-63C9-1AC0-78D42C79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562A28-74F5-0A5B-838E-6F41DA570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7564A5-6272-F6E8-A0BF-0BF95509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3EC801-6999-75D1-B61A-ACCEEE91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48CCA7-C9F2-3BA1-9092-614AA64D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0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3A6C5-53F1-A505-70A4-785739AA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767B56-756D-0E0A-16C8-047DDA0A3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A81C4D-2681-F8C9-62BA-7A4A3C86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5CFD10-9E39-0599-0A3A-E46901C3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736CF5-6E91-4972-5C2B-C0CCDAF8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3A402-C16F-31E5-D43E-81153723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95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221FD9-0CB8-1D1C-8EBB-E848D231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2F4ED7-9BCA-FD71-2B97-839180DA0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06BB2-63EF-C3FA-A45C-902BEC9A0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885D-DB26-48E5-8074-12D606066CF3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2F7287-432B-FA10-AE87-9D5904970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EBE530-814C-14F7-43D9-22703806E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70C9-2D22-4CED-8353-127A3F560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07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1A03CFD-FBC0-24E6-2277-6EB4C2EB273E}"/>
              </a:ext>
            </a:extLst>
          </p:cNvPr>
          <p:cNvSpPr txBox="1"/>
          <p:nvPr/>
        </p:nvSpPr>
        <p:spPr>
          <a:xfrm>
            <a:off x="6600824" y="2247900"/>
            <a:ext cx="55149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8D3A96"/>
                </a:solidFill>
                <a:latin typeface="League Spartan" panose="00000800000000000000" pitchFamily="50" charset="0"/>
              </a:rPr>
              <a:t>Título de la ponencia</a:t>
            </a:r>
          </a:p>
          <a:p>
            <a:endParaRPr lang="es-ES" dirty="0">
              <a:solidFill>
                <a:srgbClr val="8D3A96"/>
              </a:solidFill>
              <a:latin typeface="League Spartan" panose="00000800000000000000" pitchFamily="50" charset="0"/>
            </a:endParaRPr>
          </a:p>
          <a:p>
            <a:r>
              <a:rPr lang="es-ES" dirty="0">
                <a:solidFill>
                  <a:srgbClr val="8D3A96"/>
                </a:solidFill>
                <a:latin typeface="League Spartan" panose="00000800000000000000" pitchFamily="50" charset="0"/>
              </a:rPr>
              <a:t>Nombre y apellidos</a:t>
            </a:r>
          </a:p>
          <a:p>
            <a:endParaRPr lang="es-ES" dirty="0">
              <a:solidFill>
                <a:srgbClr val="8D3A96"/>
              </a:solidFill>
              <a:latin typeface="League Spartan" panose="00000800000000000000" pitchFamily="50" charset="0"/>
            </a:endParaRPr>
          </a:p>
          <a:p>
            <a:r>
              <a:rPr lang="es-ES" dirty="0">
                <a:solidFill>
                  <a:srgbClr val="8D3A96"/>
                </a:solidFill>
                <a:latin typeface="League Spartan" panose="00000800000000000000" pitchFamily="50" charset="0"/>
              </a:rPr>
              <a:t>correo@u.es</a:t>
            </a:r>
          </a:p>
        </p:txBody>
      </p:sp>
    </p:spTree>
    <p:extLst>
      <p:ext uri="{BB962C8B-B14F-4D97-AF65-F5344CB8AC3E}">
        <p14:creationId xmlns:p14="http://schemas.microsoft.com/office/powerpoint/2010/main" val="118837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4DA59-D922-3FAA-DF71-1DB9E48B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212"/>
            <a:ext cx="10515600" cy="1325563"/>
          </a:xfrm>
        </p:spPr>
        <p:txBody>
          <a:bodyPr>
            <a:normAutofit/>
          </a:bodyPr>
          <a:lstStyle/>
          <a:p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DCB0B-6F45-0FD5-884E-91C859C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775"/>
            <a:ext cx="10515600" cy="4351338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63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87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551454"/>
      </a:dk1>
      <a:lt1>
        <a:sysClr val="window" lastClr="FFFFFF"/>
      </a:lt1>
      <a:dk2>
        <a:srgbClr val="632E62"/>
      </a:dk2>
      <a:lt2>
        <a:srgbClr val="EAE5EB"/>
      </a:lt2>
      <a:accent1>
        <a:srgbClr val="9B57D3"/>
      </a:accent1>
      <a:accent2>
        <a:srgbClr val="632E62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ersonalizado 1">
      <a:majorFont>
        <a:latin typeface="League Spart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League Spartan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Inés Modrón</dc:creator>
  <cp:lastModifiedBy>INES MODRON LECUE</cp:lastModifiedBy>
  <cp:revision>2</cp:revision>
  <dcterms:created xsi:type="dcterms:W3CDTF">2023-02-16T08:10:56Z</dcterms:created>
  <dcterms:modified xsi:type="dcterms:W3CDTF">2023-04-20T11:20:06Z</dcterms:modified>
</cp:coreProperties>
</file>